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7" r:id="rId18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489-9557-4AB6-A2EE-13CF1085BD20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1E87-92E8-4598-BD3E-00A3B57D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86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489-9557-4AB6-A2EE-13CF1085BD20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1E87-92E8-4598-BD3E-00A3B57D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93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489-9557-4AB6-A2EE-13CF1085BD20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1E87-92E8-4598-BD3E-00A3B57D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17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489-9557-4AB6-A2EE-13CF1085BD20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1E87-92E8-4598-BD3E-00A3B57D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24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489-9557-4AB6-A2EE-13CF1085BD20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1E87-92E8-4598-BD3E-00A3B57D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77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489-9557-4AB6-A2EE-13CF1085BD20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1E87-92E8-4598-BD3E-00A3B57D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56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489-9557-4AB6-A2EE-13CF1085BD20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1E87-92E8-4598-BD3E-00A3B57D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30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489-9557-4AB6-A2EE-13CF1085BD20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1E87-92E8-4598-BD3E-00A3B57D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73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489-9557-4AB6-A2EE-13CF1085BD20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1E87-92E8-4598-BD3E-00A3B57D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72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489-9557-4AB6-A2EE-13CF1085BD20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1E87-92E8-4598-BD3E-00A3B57D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1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489-9557-4AB6-A2EE-13CF1085BD20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1E87-92E8-4598-BD3E-00A3B57D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03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51489-9557-4AB6-A2EE-13CF1085BD20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1E87-92E8-4598-BD3E-00A3B57DAD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28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46071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b="1" dirty="0"/>
              <a:t>Die neuen Prüfungsordnungen </a:t>
            </a:r>
            <a:br>
              <a:rPr lang="de-DE" b="1" dirty="0"/>
            </a:br>
            <a:r>
              <a:rPr lang="de-DE" b="1" dirty="0"/>
              <a:t>Inkrafttreten und </a:t>
            </a:r>
            <a:r>
              <a:rPr lang="de-DE" b="1" dirty="0" smtClean="0"/>
              <a:t>Grundstruktur</a:t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Abschlussprüfung Realschule </a:t>
            </a:r>
            <a:br>
              <a:rPr lang="de-DE" b="1" dirty="0" smtClean="0"/>
            </a:br>
            <a:r>
              <a:rPr lang="de-DE" b="1" dirty="0" smtClean="0"/>
              <a:t>ab 2020/2021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21371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2076" t="21111" r="32515" b="10041"/>
          <a:stretch/>
        </p:blipFill>
        <p:spPr>
          <a:xfrm>
            <a:off x="1305097" y="71867"/>
            <a:ext cx="9709267" cy="678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1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1848" t="21030" r="33424" b="6808"/>
          <a:stretch/>
        </p:blipFill>
        <p:spPr>
          <a:xfrm>
            <a:off x="1105592" y="0"/>
            <a:ext cx="10008524" cy="742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34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1939" t="19333" r="32742" b="8101"/>
          <a:stretch/>
        </p:blipFill>
        <p:spPr>
          <a:xfrm>
            <a:off x="1845426" y="242620"/>
            <a:ext cx="9044248" cy="667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25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1576" t="20061" r="33969" b="6242"/>
          <a:stretch/>
        </p:blipFill>
        <p:spPr>
          <a:xfrm>
            <a:off x="931025" y="0"/>
            <a:ext cx="9268692" cy="705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42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1304" t="18202" r="31969" b="8343"/>
          <a:stretch/>
        </p:blipFill>
        <p:spPr>
          <a:xfrm>
            <a:off x="1429789" y="407323"/>
            <a:ext cx="8776485" cy="63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2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2803" t="21434" r="35242" b="6727"/>
          <a:stretch/>
        </p:blipFill>
        <p:spPr>
          <a:xfrm>
            <a:off x="1778924" y="192117"/>
            <a:ext cx="8570422" cy="666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8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Termine: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 smtClean="0"/>
              <a:t>Nach jetzigem Stand (Corona-Konzept!):</a:t>
            </a:r>
          </a:p>
          <a:p>
            <a:pPr marL="0" indent="0">
              <a:buNone/>
            </a:pPr>
            <a:r>
              <a:rPr lang="de-DE" sz="3200" dirty="0" smtClean="0"/>
              <a:t>Kommunikationsprüfung:		01.03.21 - 03.03.21</a:t>
            </a:r>
          </a:p>
          <a:p>
            <a:r>
              <a:rPr lang="de-DE" sz="3200" dirty="0" smtClean="0"/>
              <a:t>Fachpraktische Prüfung: 		März/April 2021</a:t>
            </a:r>
          </a:p>
          <a:p>
            <a:r>
              <a:rPr lang="de-DE" sz="3200" dirty="0" smtClean="0"/>
              <a:t>Deutsch:					08.06.21</a:t>
            </a:r>
          </a:p>
          <a:p>
            <a:r>
              <a:rPr lang="de-DE" sz="3200" dirty="0" smtClean="0"/>
              <a:t>Mathematik:				10.06.21</a:t>
            </a:r>
          </a:p>
          <a:p>
            <a:r>
              <a:rPr lang="de-DE" sz="3200" dirty="0" smtClean="0"/>
              <a:t>Englisch:					15.06.21</a:t>
            </a:r>
          </a:p>
          <a:p>
            <a:r>
              <a:rPr lang="de-DE" sz="3200" dirty="0" smtClean="0"/>
              <a:t>Wahlpflichtfach (T,AES,F):		18.06.20</a:t>
            </a:r>
            <a:endParaRPr lang="de-DE" sz="3200" dirty="0"/>
          </a:p>
          <a:p>
            <a:endParaRPr lang="de-DE" sz="3200" dirty="0" smtClean="0"/>
          </a:p>
        </p:txBody>
      </p:sp>
    </p:spTree>
    <p:extLst>
      <p:ext uri="{BB962C8B-B14F-4D97-AF65-F5344CB8AC3E}">
        <p14:creationId xmlns:p14="http://schemas.microsoft.com/office/powerpoint/2010/main" val="3467633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840282" y="1240966"/>
            <a:ext cx="725384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/>
              <a:t>Noch Fragen?...........</a:t>
            </a:r>
          </a:p>
          <a:p>
            <a:endParaRPr lang="de-DE" sz="3200" dirty="0" smtClean="0"/>
          </a:p>
          <a:p>
            <a:endParaRPr lang="de-DE" sz="3200" dirty="0"/>
          </a:p>
          <a:p>
            <a:endParaRPr lang="de-DE" sz="3200" dirty="0" smtClean="0"/>
          </a:p>
          <a:p>
            <a:endParaRPr lang="de-DE" sz="3200" dirty="0"/>
          </a:p>
          <a:p>
            <a:endParaRPr lang="de-DE" sz="3200" dirty="0" smtClean="0"/>
          </a:p>
          <a:p>
            <a:endParaRPr lang="de-DE" sz="3200" dirty="0"/>
          </a:p>
          <a:p>
            <a:endParaRPr lang="de-DE" sz="3200" dirty="0" smtClean="0"/>
          </a:p>
          <a:p>
            <a:endParaRPr lang="de-DE" sz="3200" dirty="0" smtClean="0"/>
          </a:p>
          <a:p>
            <a:r>
              <a:rPr lang="de-DE" sz="3200" dirty="0" smtClean="0"/>
              <a:t>Vielen Dank für Ihre Aufmerksamkeit!</a:t>
            </a:r>
            <a:endParaRPr lang="de-DE" sz="3200" dirty="0" smtClean="0"/>
          </a:p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36" y="1906456"/>
            <a:ext cx="4009205" cy="34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2116" t="18527" r="32073" b="7255"/>
          <a:stretch/>
        </p:blipFill>
        <p:spPr>
          <a:xfrm>
            <a:off x="2194560" y="681644"/>
            <a:ext cx="7390014" cy="55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7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1303" t="19333" r="32879" b="7535"/>
          <a:stretch/>
        </p:blipFill>
        <p:spPr>
          <a:xfrm>
            <a:off x="1620981" y="168977"/>
            <a:ext cx="9076377" cy="668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2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56508" y="0"/>
            <a:ext cx="7511935" cy="1240588"/>
          </a:xfrm>
        </p:spPr>
        <p:txBody>
          <a:bodyPr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b="1" dirty="0"/>
              <a:t>Teile der Prüfung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48576" t="31697" r="33697" b="7293"/>
          <a:stretch/>
        </p:blipFill>
        <p:spPr>
          <a:xfrm>
            <a:off x="4380807" y="1244351"/>
            <a:ext cx="2942705" cy="56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3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Prüfungsfächer in der schriftlichen Prüfung 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sz="3600" dirty="0" smtClean="0"/>
              <a:t>Deutsch </a:t>
            </a:r>
            <a:endParaRPr lang="de-DE" sz="3600" dirty="0"/>
          </a:p>
          <a:p>
            <a:r>
              <a:rPr lang="de-DE" sz="3600" dirty="0" smtClean="0"/>
              <a:t>Mathematik</a:t>
            </a:r>
          </a:p>
          <a:p>
            <a:r>
              <a:rPr lang="de-DE" sz="3600" dirty="0" smtClean="0"/>
              <a:t>Pflichtfremdsprache </a:t>
            </a:r>
            <a:r>
              <a:rPr lang="de-DE" sz="3600" dirty="0"/>
              <a:t>	</a:t>
            </a:r>
            <a:r>
              <a:rPr lang="de-DE" sz="3600" dirty="0" smtClean="0"/>
              <a:t>(bei uns Englisch!)</a:t>
            </a:r>
            <a:endParaRPr lang="de-DE" sz="3600" dirty="0"/>
          </a:p>
          <a:p>
            <a:r>
              <a:rPr lang="de-DE" sz="3600" dirty="0"/>
              <a:t>Wahlpflichtfach </a:t>
            </a:r>
            <a:r>
              <a:rPr lang="de-DE" sz="3600" dirty="0" smtClean="0"/>
              <a:t>(Technik, AES oder 2. Fremdsprache</a:t>
            </a:r>
            <a:r>
              <a:rPr lang="de-DE" sz="3600" i="1" dirty="0"/>
              <a:t>)</a:t>
            </a:r>
            <a:r>
              <a:rPr lang="de-DE" sz="3600" i="1" dirty="0" smtClean="0"/>
              <a:t> </a:t>
            </a:r>
            <a:r>
              <a:rPr lang="de-DE" dirty="0" smtClean="0"/>
              <a:t>	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524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2666" t="20383" r="33606" b="7132"/>
          <a:stretch/>
        </p:blipFill>
        <p:spPr>
          <a:xfrm>
            <a:off x="1654232" y="0"/>
            <a:ext cx="8636924" cy="65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5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2757" t="21272" r="33197"/>
          <a:stretch/>
        </p:blipFill>
        <p:spPr>
          <a:xfrm>
            <a:off x="1537854" y="-166254"/>
            <a:ext cx="8960630" cy="734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6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1893" t="18930" r="33562"/>
          <a:stretch/>
        </p:blipFill>
        <p:spPr>
          <a:xfrm>
            <a:off x="939338" y="61454"/>
            <a:ext cx="9792392" cy="81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11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12031" t="18444" r="32924" b="8183"/>
          <a:stretch/>
        </p:blipFill>
        <p:spPr>
          <a:xfrm>
            <a:off x="1479665" y="205668"/>
            <a:ext cx="9725891" cy="72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40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Breitbild</PresentationFormat>
  <Paragraphs>26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</vt:lpstr>
      <vt:lpstr> Die neuen Prüfungsordnungen  Inkrafttreten und Grundstruktur  Abschlussprüfung Realschule  ab 2020/2021 </vt:lpstr>
      <vt:lpstr>PowerPoint-Präsentation</vt:lpstr>
      <vt:lpstr>PowerPoint-Präsentation</vt:lpstr>
      <vt:lpstr> Teile der Prüfung </vt:lpstr>
      <vt:lpstr>Prüfungsfächer in der schriftlichen Prüfung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Termine: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neuen Prüfungsordnungen  Inkrafttreten und Grundstruktur</dc:title>
  <dc:creator>Gutwald-Rondot, Holger</dc:creator>
  <cp:lastModifiedBy>Gutwald-Rondot, Holger</cp:lastModifiedBy>
  <cp:revision>7</cp:revision>
  <cp:lastPrinted>2020-07-13T12:53:48Z</cp:lastPrinted>
  <dcterms:created xsi:type="dcterms:W3CDTF">2020-07-13T11:32:58Z</dcterms:created>
  <dcterms:modified xsi:type="dcterms:W3CDTF">2020-07-13T12:53:53Z</dcterms:modified>
</cp:coreProperties>
</file>